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0" r:id="rId6"/>
    <p:sldId id="281" r:id="rId7"/>
    <p:sldId id="282" r:id="rId8"/>
    <p:sldId id="283" r:id="rId9"/>
    <p:sldId id="284" r:id="rId10"/>
    <p:sldId id="297" r:id="rId11"/>
    <p:sldId id="285" r:id="rId12"/>
    <p:sldId id="287" r:id="rId13"/>
    <p:sldId id="286" r:id="rId14"/>
    <p:sldId id="288" r:id="rId15"/>
    <p:sldId id="289" r:id="rId16"/>
    <p:sldId id="298" r:id="rId17"/>
    <p:sldId id="290" r:id="rId18"/>
    <p:sldId id="291" r:id="rId19"/>
    <p:sldId id="292" r:id="rId20"/>
    <p:sldId id="293" r:id="rId21"/>
    <p:sldId id="294" r:id="rId22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  <p15:guide id="11" pos="4704" userDrawn="1">
          <p15:clr>
            <a:srgbClr val="A4A3A4"/>
          </p15:clr>
        </p15:guide>
        <p15:guide id="12" pos="2976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4" pos="3940" userDrawn="1">
          <p15:clr>
            <a:srgbClr val="A4A3A4"/>
          </p15:clr>
        </p15:guide>
        <p15:guide id="15" orient="horz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119"/>
    <a:srgbClr val="DE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94" autoAdjust="0"/>
  </p:normalViewPr>
  <p:slideViewPr>
    <p:cSldViewPr snapToGrid="0" snapToObjects="1">
      <p:cViewPr varScale="1">
        <p:scale>
          <a:sx n="83" d="100"/>
          <a:sy n="83" d="100"/>
        </p:scale>
        <p:origin x="686" y="106"/>
      </p:cViewPr>
      <p:guideLst>
        <p:guide pos="3864"/>
        <p:guide pos="456"/>
        <p:guide pos="1248"/>
        <p:guide pos="6432"/>
        <p:guide pos="4704"/>
        <p:guide pos="2976"/>
        <p:guide pos="6720"/>
        <p:guide pos="3940"/>
        <p:guide orient="horz" pos="3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65"/>
    </p:cViewPr>
  </p:sorterViewPr>
  <p:notesViewPr>
    <p:cSldViewPr snapToGrid="0" snapToObjects="1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7EF05D-9E99-4C4C-BE01-E06CA04FF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5983-8E36-CF46-ABAB-1EB432F05F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7B241C-221A-4A59-B4EA-55265DD7A54C}" type="datetime1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58D9-1451-8F44-8567-67BCD62B9E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41A0A-A0B9-4449-8432-5BE270A99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4ECB37-1E56-A544-A6E4-AC3604C08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8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9682CB-2BDB-4DF3-B1F1-46BED2CA6705}" type="datetime1">
              <a:rPr lang="en-GB" noProof="0" smtClean="0"/>
              <a:t>02/06/2025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F247E4-8404-2A4F-B09E-5A8B6BAD8F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563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7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8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6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15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5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6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0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5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1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2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1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5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6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480A-540D-4670-8E78-2D4CD658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CBD5321-D151-4C3E-832D-0E4B36E3B6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980944" cy="6858000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1660C274-D732-3F49-8D93-A23A17916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09" y="5347251"/>
            <a:ext cx="2905125" cy="1492250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BA41200-0333-B344-BCA1-65C623ABF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6255" y="4661297"/>
            <a:ext cx="2266950" cy="368454"/>
          </a:xfrm>
        </p:spPr>
        <p:txBody>
          <a:bodyPr lIns="0" rIns="0" rtlCol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 rtl="0"/>
            <a:r>
              <a:rPr lang="en-GB" noProof="0"/>
              <a:t>Title goes Here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007C50D-A38F-0649-BAE7-2BF10968AE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286" y="5029200"/>
            <a:ext cx="2266950" cy="149225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896132F-E15E-F744-A6E4-C91598E980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4347" y="4661297"/>
            <a:ext cx="2266950" cy="368454"/>
          </a:xfrm>
        </p:spPr>
        <p:txBody>
          <a:bodyPr lIns="0" rIns="0" rtlCol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 rtl="0"/>
            <a:r>
              <a:rPr lang="en-GB" noProof="0"/>
              <a:t>Title goes Here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20BBB27-96CB-D24D-A2C9-88BC40FC9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4378" y="5029200"/>
            <a:ext cx="2266950" cy="149225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628B2FA-E8C2-45B1-A4E7-55BA8A6D3FB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66314" y="0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AC65CA8-FBD6-4544-9699-082D0C2466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1056" y="-16151"/>
            <a:ext cx="2980944" cy="690645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2BF187D-B7D0-4CCD-8588-3F7968506BE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39245" y="-1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69D11BE2-450D-4639-9BAF-E3CA9B99AF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04741" y="5379001"/>
            <a:ext cx="2905125" cy="1492250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9" name="Text Placeholder 40">
            <a:extLst>
              <a:ext uri="{FF2B5EF4-FFF2-40B4-BE49-F238E27FC236}">
                <a16:creationId xmlns:a16="http://schemas.microsoft.com/office/drawing/2014/main" id="{CF6D08BF-7D2B-4D8D-88E0-F86C05580F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52959" y="5366301"/>
            <a:ext cx="2905125" cy="1492250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F7CB76F0-F684-4F7B-8C85-06004AB6F9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19791" y="5398051"/>
            <a:ext cx="2905125" cy="1492250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1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A0D5D986-C419-0F4C-96A1-FA562308F147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74166" y="1679677"/>
            <a:ext cx="1828800" cy="22860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3" name="Picture Placeholder 39">
            <a:extLst>
              <a:ext uri="{FF2B5EF4-FFF2-40B4-BE49-F238E27FC236}">
                <a16:creationId xmlns:a16="http://schemas.microsoft.com/office/drawing/2014/main" id="{E4581F00-1C05-4544-A629-4955F1DF4AFE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441985" y="4271618"/>
            <a:ext cx="1385077" cy="1410519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4" name="Picture Placeholder 39">
            <a:extLst>
              <a:ext uri="{FF2B5EF4-FFF2-40B4-BE49-F238E27FC236}">
                <a16:creationId xmlns:a16="http://schemas.microsoft.com/office/drawing/2014/main" id="{5098A28E-BEBF-F143-BA54-BC2D15DBDB3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2962348" y="2593231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37B4216E-E201-2341-B3A7-4A2D17CD10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48628" y="4271567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7" name="Picture Placeholder 39">
            <a:extLst>
              <a:ext uri="{FF2B5EF4-FFF2-40B4-BE49-F238E27FC236}">
                <a16:creationId xmlns:a16="http://schemas.microsoft.com/office/drawing/2014/main" id="{9B83F9B1-9268-1B43-8745-5D591D6308D5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3084492" y="4273728"/>
            <a:ext cx="146304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8B9784B-7700-5142-ACAD-0166CD9BC4F3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4595370" y="2138780"/>
            <a:ext cx="137160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39">
            <a:extLst>
              <a:ext uri="{FF2B5EF4-FFF2-40B4-BE49-F238E27FC236}">
                <a16:creationId xmlns:a16="http://schemas.microsoft.com/office/drawing/2014/main" id="{61EDA7C5-3532-0044-AD29-875AFBACFBC7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4811175" y="4271183"/>
            <a:ext cx="1371600" cy="164592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29969057-F7F6-774B-82B9-DB4E8767FBA7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10416912" y="2592371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39">
            <a:extLst>
              <a:ext uri="{FF2B5EF4-FFF2-40B4-BE49-F238E27FC236}">
                <a16:creationId xmlns:a16="http://schemas.microsoft.com/office/drawing/2014/main" id="{B0503939-60DE-FA45-9C9F-042514467D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6233971" y="2409042"/>
            <a:ext cx="1828800" cy="15544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4591BB1C-D998-4E45-9A4B-4D1B33764A8C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325601" y="1953371"/>
            <a:ext cx="1828800" cy="20116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3" name="Picture Placeholder 39">
            <a:extLst>
              <a:ext uri="{FF2B5EF4-FFF2-40B4-BE49-F238E27FC236}">
                <a16:creationId xmlns:a16="http://schemas.microsoft.com/office/drawing/2014/main" id="{6B017DC0-9ACE-4A4F-8B51-60255F3FFFF9}"/>
              </a:ext>
            </a:extLst>
          </p:cNvPr>
          <p:cNvSpPr>
            <a:spLocks noGrp="1"/>
          </p:cNvSpPr>
          <p:nvPr userDrawn="1">
            <p:ph type="pic" sz="quarter" idx="32"/>
          </p:nvPr>
        </p:nvSpPr>
        <p:spPr>
          <a:xfrm>
            <a:off x="8092561" y="4270068"/>
            <a:ext cx="1618488" cy="1618488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D354BC48-75FC-0A41-9344-96E4D81B9AFA}"/>
              </a:ext>
            </a:extLst>
          </p:cNvPr>
          <p:cNvSpPr>
            <a:spLocks noGrp="1"/>
          </p:cNvSpPr>
          <p:nvPr userDrawn="1">
            <p:ph type="pic" sz="quarter" idx="33"/>
          </p:nvPr>
        </p:nvSpPr>
        <p:spPr>
          <a:xfrm>
            <a:off x="9974603" y="4270974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88142" y="1185213"/>
            <a:ext cx="1814824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13BABDAF-7663-2948-BE21-4D55278802C3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2979396" y="2056436"/>
            <a:ext cx="1354551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23FD9E62-4666-0247-876D-C7038639EE55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4599397" y="1614222"/>
            <a:ext cx="1375933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B131938F-8F8C-2D48-9C7A-2902A234EC9B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6240233" y="1879777"/>
            <a:ext cx="1828791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87542CDB-FA4C-CC46-B025-12D9F494F3B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416912" y="2048301"/>
            <a:ext cx="914400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7" name="Text Placeholder 40">
            <a:extLst>
              <a:ext uri="{FF2B5EF4-FFF2-40B4-BE49-F238E27FC236}">
                <a16:creationId xmlns:a16="http://schemas.microsoft.com/office/drawing/2014/main" id="{1383036F-629D-034B-9CB0-2E369F9466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64613" y="5804629"/>
            <a:ext cx="1310309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1" name="Text Placeholder 40">
            <a:extLst>
              <a:ext uri="{FF2B5EF4-FFF2-40B4-BE49-F238E27FC236}">
                <a16:creationId xmlns:a16="http://schemas.microsoft.com/office/drawing/2014/main" id="{EAF77AAB-07ED-6E43-BBC8-4BE10F6871A0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3093086" y="6269372"/>
            <a:ext cx="1433569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EFECD9BD-7A12-3B4C-9402-F8A5C4AFA15B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4817663" y="6091787"/>
            <a:ext cx="1385076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0CFF261A-DC73-B54A-BCF7-FA2E3A9E3403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8110049" y="6034966"/>
            <a:ext cx="1564951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8438730E-FE79-E640-BA4D-65DF1CAAD834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6447209" y="5856627"/>
            <a:ext cx="1351890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478"/>
            <a:ext cx="10515600" cy="1055661"/>
          </a:xfrm>
        </p:spPr>
        <p:txBody>
          <a:bodyPr rtlCol="0"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5" name="Text Placeholder 40">
            <a:extLst>
              <a:ext uri="{FF2B5EF4-FFF2-40B4-BE49-F238E27FC236}">
                <a16:creationId xmlns:a16="http://schemas.microsoft.com/office/drawing/2014/main" id="{85E25D44-FC0C-435E-BF7B-14752FA25561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325957" y="1433636"/>
            <a:ext cx="1728763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EA015-58E8-43A2-B7EC-D8C1F18F8306}"/>
              </a:ext>
            </a:extLst>
          </p:cNvPr>
          <p:cNvCxnSpPr/>
          <p:nvPr userDrawn="1"/>
        </p:nvCxnSpPr>
        <p:spPr>
          <a:xfrm>
            <a:off x="609600" y="4114800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40">
            <a:extLst>
              <a:ext uri="{FF2B5EF4-FFF2-40B4-BE49-F238E27FC236}">
                <a16:creationId xmlns:a16="http://schemas.microsoft.com/office/drawing/2014/main" id="{CDACF23D-B8CB-42D6-919A-C39072433B58}"/>
              </a:ext>
            </a:extLst>
          </p:cNvPr>
          <p:cNvSpPr>
            <a:spLocks noGrp="1"/>
          </p:cNvSpPr>
          <p:nvPr userDrawn="1">
            <p:ph type="body" sz="quarter" idx="63"/>
          </p:nvPr>
        </p:nvSpPr>
        <p:spPr>
          <a:xfrm>
            <a:off x="9974603" y="5809884"/>
            <a:ext cx="868863" cy="365760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C17230-CC9B-425B-841A-FED9731E9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9839068" y="4117099"/>
            <a:ext cx="0" cy="21052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3780F6A-5880-4F5D-9BD8-AC6E8F96CC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0578" y="4126822"/>
            <a:ext cx="0" cy="20488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32EC56-97F1-4E98-88CA-683D41345203}"/>
              </a:ext>
            </a:extLst>
          </p:cNvPr>
          <p:cNvCxnSpPr>
            <a:cxnSpLocks/>
          </p:cNvCxnSpPr>
          <p:nvPr userDrawn="1"/>
        </p:nvCxnSpPr>
        <p:spPr>
          <a:xfrm flipV="1">
            <a:off x="2953030" y="4115934"/>
            <a:ext cx="0" cy="25191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AFB73D-1F1C-422F-9A46-F294F5A77046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8031" y="4118582"/>
            <a:ext cx="0" cy="22821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32EB6E-1D77-4B82-9432-AFBCDA971A6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692" y="1185213"/>
            <a:ext cx="0" cy="29309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A04528-D9CC-47A5-913D-847B2A5C0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3403" y="2036324"/>
            <a:ext cx="0" cy="2058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FED700-4B6C-4999-9CC8-31B91A8D6A6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6797" y="1614222"/>
            <a:ext cx="0" cy="248068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FA512F-1AA5-42F9-A7E9-2C7C2633D5B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87451" y="2057400"/>
            <a:ext cx="0" cy="205395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486097A-CEC6-4151-97CD-6B22EE01E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2225" y="4109483"/>
            <a:ext cx="0" cy="21129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2683905-5CDD-4D76-8FBC-73310623BFE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98195" y="1433636"/>
            <a:ext cx="0" cy="26759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544E8C-F5F7-4630-B082-347345B29D7E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592" y="1879777"/>
            <a:ext cx="0" cy="2233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4C5E76-01E6-4E19-95DF-2B60197F36D0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8263" y="4115815"/>
            <a:ext cx="0" cy="234173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7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96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26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 flipH="1">
            <a:off x="785375" y="541435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38683"/>
            <a:ext cx="10515600" cy="1055661"/>
          </a:xfrm>
        </p:spPr>
        <p:txBody>
          <a:bodyPr rtlCol="0"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BD590-7651-4B1E-AA71-F2796E7CAF74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69524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7ED0B2-69FA-41D1-A4B6-B19C186285BD}"/>
              </a:ext>
            </a:extLst>
          </p:cNvPr>
          <p:cNvSpPr/>
          <p:nvPr userDrawn="1"/>
        </p:nvSpPr>
        <p:spPr>
          <a:xfrm>
            <a:off x="1943688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ADBF2-BE87-4E98-9931-54C5E13FA6EC}"/>
              </a:ext>
            </a:extLst>
          </p:cNvPr>
          <p:cNvSpPr/>
          <p:nvPr userDrawn="1"/>
        </p:nvSpPr>
        <p:spPr>
          <a:xfrm>
            <a:off x="4708710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1C0536-B3F1-4D0B-9115-745A88F3B4D1}"/>
              </a:ext>
            </a:extLst>
          </p:cNvPr>
          <p:cNvSpPr/>
          <p:nvPr userDrawn="1"/>
        </p:nvSpPr>
        <p:spPr>
          <a:xfrm>
            <a:off x="743131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F4CD67-2DA7-4511-9830-AE060D63023E}"/>
              </a:ext>
            </a:extLst>
          </p:cNvPr>
          <p:cNvSpPr/>
          <p:nvPr userDrawn="1"/>
        </p:nvSpPr>
        <p:spPr>
          <a:xfrm>
            <a:off x="1017315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4E5C5BEC-B2F8-4CDE-89DF-A4180A410DB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 flipH="1">
            <a:off x="3522860" y="5421567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A8DE86EB-861A-40B4-855D-6632A39EA44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 flipH="1">
            <a:off x="6271782" y="54132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34BE35EC-7B2A-48EE-88C8-0E94CB38F4F0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flipH="1">
            <a:off x="9009267" y="5420417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</p:spTree>
    <p:extLst>
      <p:ext uri="{BB962C8B-B14F-4D97-AF65-F5344CB8AC3E}">
        <p14:creationId xmlns:p14="http://schemas.microsoft.com/office/powerpoint/2010/main" val="188734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4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1248" userDrawn="1">
          <p15:clr>
            <a:srgbClr val="FBAE40"/>
          </p15:clr>
        </p15:guide>
        <p15:guide id="5" pos="2976" userDrawn="1">
          <p15:clr>
            <a:srgbClr val="FBAE40"/>
          </p15:clr>
        </p15:guide>
        <p15:guide id="6" pos="4704" userDrawn="1">
          <p15:clr>
            <a:srgbClr val="FBAE40"/>
          </p15:clr>
        </p15:guide>
        <p15:guide id="7" pos="6432" userDrawn="1">
          <p15:clr>
            <a:srgbClr val="FBAE40"/>
          </p15:clr>
        </p15:guide>
        <p15:guide id="8" pos="2016" userDrawn="1">
          <p15:clr>
            <a:srgbClr val="FBAE40"/>
          </p15:clr>
        </p15:guide>
        <p15:guide id="9" pos="480" userDrawn="1">
          <p15:clr>
            <a:srgbClr val="FBAE40"/>
          </p15:clr>
        </p15:guide>
        <p15:guide id="10" pos="3744" userDrawn="1">
          <p15:clr>
            <a:srgbClr val="FBAE40"/>
          </p15:clr>
        </p15:guide>
        <p15:guide id="11" pos="5472" userDrawn="1">
          <p15:clr>
            <a:srgbClr val="FBAE40"/>
          </p15:clr>
        </p15:guide>
        <p15:guide id="12" pos="7200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pos="22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58-F052-4878-A9CE-BD72F609A96B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740-919B-4C0E-BB58-013F30163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4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DF0F3-C079-C84B-9C58-3DDBE814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667-6DD9-0642-A43E-199683DA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5E4A-D0B1-EF41-BF9B-21700FB7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C9A9A2-9703-4C22-8BB0-78C9765605CA}" type="datetime1">
              <a:rPr lang="en-GB" noProof="0" smtClean="0"/>
              <a:t>02/06/2025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B60F-C16C-6740-B053-CDEAE07A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A191-3EE7-C843-8415-B39D51B7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27EAFFA-AB8A-8141-91DB-5D42F687FA6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95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7" r:id="rId3"/>
    <p:sldLayoutId id="214748366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Quire Sans" panose="020B05020404000200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72" userDrawn="1">
          <p15:clr>
            <a:srgbClr val="F26B43"/>
          </p15:clr>
        </p15:guide>
        <p15:guide id="3" pos="5568" userDrawn="1">
          <p15:clr>
            <a:srgbClr val="F26B43"/>
          </p15:clr>
        </p15:guide>
        <p15:guide id="4" pos="2112" userDrawn="1">
          <p15:clr>
            <a:srgbClr val="F26B43"/>
          </p15:clr>
        </p15:guide>
        <p15:guide id="5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4766"/>
            <a:ext cx="9144000" cy="2028800"/>
          </a:xfrm>
        </p:spPr>
        <p:txBody>
          <a:bodyPr>
            <a:normAutofit fontScale="77500" lnSpcReduction="20000"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Summer – Autumn Menu </a:t>
            </a:r>
          </a:p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Menu Week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81" y="0"/>
            <a:ext cx="3947400" cy="64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600" y="5700466"/>
            <a:ext cx="2528400" cy="1157534"/>
          </a:xfrm>
          <a:prstGeom prst="rect">
            <a:avLst/>
          </a:prstGeom>
        </p:spPr>
      </p:pic>
      <p:pic>
        <p:nvPicPr>
          <p:cNvPr id="1026" name="Picture 2" descr="Carrot Paper Craft">
            <a:extLst>
              <a:ext uri="{FF2B5EF4-FFF2-40B4-BE49-F238E27FC236}">
                <a16:creationId xmlns:a16="http://schemas.microsoft.com/office/drawing/2014/main" id="{B297EA1C-BEE5-8528-B6BF-3DC5BAEC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086">
            <a:off x="452098" y="1878600"/>
            <a:ext cx="3065808" cy="41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71E116-1F94-373F-674D-8976DCBC3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600" y="1679206"/>
            <a:ext cx="2239140" cy="2757810"/>
          </a:xfrm>
          <a:prstGeom prst="rect">
            <a:avLst/>
          </a:prstGeom>
        </p:spPr>
      </p:pic>
      <p:pic>
        <p:nvPicPr>
          <p:cNvPr id="1028" name="Picture 4" descr="Cartoon Strawberry Images – Browse 260,924 Stock Photos, Vectors, and Video  | Adobe Stock">
            <a:extLst>
              <a:ext uri="{FF2B5EF4-FFF2-40B4-BE49-F238E27FC236}">
                <a16:creationId xmlns:a16="http://schemas.microsoft.com/office/drawing/2014/main" id="{26F8B428-1317-2768-AFDF-DAD673EA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775">
            <a:off x="3784395" y="2837565"/>
            <a:ext cx="1968434" cy="19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3d funny cartoon character with two slices of watermelon in his hands |  Premium AI-generated image">
            <a:extLst>
              <a:ext uri="{FF2B5EF4-FFF2-40B4-BE49-F238E27FC236}">
                <a16:creationId xmlns:a16="http://schemas.microsoft.com/office/drawing/2014/main" id="{F7E1B67C-12FB-5CF4-AEDB-8BD5F133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24" y="3932708"/>
            <a:ext cx="2239140" cy="22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5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Roast Beef with Gravy </a:t>
            </a:r>
          </a:p>
          <a:p>
            <a:pPr algn="ctr" rtl="0"/>
            <a:endParaRPr lang="en-GB" sz="24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Veggie Sausages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With Gravy </a:t>
            </a:r>
            <a:endParaRPr lang="en-GB" sz="24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0" indent="0" algn="ctr" rtl="0">
              <a:buNone/>
            </a:pPr>
            <a:endParaRPr lang="en-GB" sz="24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8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Tuna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Wednesday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983349-9A6F-5ACA-28CF-29FB1F4D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46" y="6415349"/>
            <a:ext cx="329129" cy="336666"/>
          </a:xfrm>
          <a:prstGeom prst="rect">
            <a:avLst/>
          </a:prstGeom>
        </p:spPr>
      </p:pic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9353FD47-68D0-6EFE-E4A8-95603F02E6DE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5"/>
          <a:srcRect t="1727" b="1727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8AF7C2F-E5A2-EDB7-3415-C77D76E7F4DA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6"/>
          <a:srcRect l="1973" r="1973"/>
          <a:stretch/>
        </p:blipFill>
        <p:spPr>
          <a:xfrm>
            <a:off x="3587750" y="1789113"/>
            <a:ext cx="2286000" cy="2286000"/>
          </a:xfrm>
        </p:spPr>
      </p:pic>
      <p:pic>
        <p:nvPicPr>
          <p:cNvPr id="9" name="Picture Placeholder 22" descr="A plate of food with a sandwich and vegetables&#10;&#10;Description automatically generated">
            <a:extLst>
              <a:ext uri="{FF2B5EF4-FFF2-40B4-BE49-F238E27FC236}">
                <a16:creationId xmlns:a16="http://schemas.microsoft.com/office/drawing/2014/main" id="{8DAAF3F3-1C1E-E279-BAFC-23F90ADA31F9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>
          <a:xfrm>
            <a:off x="9043988" y="1789113"/>
            <a:ext cx="2309812" cy="2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Beef Burger in a Bun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Macaroni Cheese 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Egg Roll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Thursday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A4B68F-5A68-6B16-1CC3-2B2C583D8A6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4"/>
          <a:srcRect l="2462" r="2462"/>
          <a:stretch/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CDD68B-6519-F45A-215A-61EF2EF1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91" y="6322728"/>
            <a:ext cx="329129" cy="336666"/>
          </a:xfrm>
          <a:prstGeom prst="rect">
            <a:avLst/>
          </a:prstGeom>
        </p:spPr>
      </p:pic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DF4C2FF4-4BC2-DB67-397A-90B40AD9E471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6"/>
          <a:srcRect l="1948" r="1948"/>
          <a:stretch/>
        </p:blipFill>
        <p:spPr>
          <a:xfrm>
            <a:off x="9011971" y="1789112"/>
            <a:ext cx="2318017" cy="2318017"/>
          </a:xfrm>
        </p:spPr>
      </p:pic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DB88E4BD-5FA4-6D6D-75A1-291E10DF533C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7"/>
          <a:srcRect t="1248" b="1248"/>
          <a:stretch/>
        </p:blipFill>
        <p:spPr>
          <a:xfrm>
            <a:off x="3587750" y="178911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20474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Fish Fillet Fingers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Cheese &amp; Tomato Pizza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Cheese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FRIDAY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D5E76B-A368-D741-C38B-821B81F8E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91" y="6322728"/>
            <a:ext cx="329129" cy="336666"/>
          </a:xfrm>
          <a:prstGeom prst="rect">
            <a:avLst/>
          </a:prstGeom>
        </p:spPr>
      </p:pic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6667D5D2-42FF-CE82-F7E5-6B2B030B9C47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5"/>
          <a:srcRect l="2743" r="2743"/>
          <a:stretch/>
        </p:blipFill>
        <p:spPr>
          <a:xfrm>
            <a:off x="3587750" y="1789113"/>
            <a:ext cx="2286000" cy="2286000"/>
          </a:xfrm>
        </p:spPr>
      </p:pic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ADE8CD35-DEB7-6D2C-DB29-33A8F94F244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6"/>
          <a:srcRect l="319" r="319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19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7A972586-0450-CCAB-F7BA-32A9AA79788F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9043988" y="178911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DFA8-808E-7C17-C03C-5ED6030E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1E66A2-FBA8-6667-AB6B-B5A91F0C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766"/>
            <a:ext cx="9144000" cy="2028800"/>
          </a:xfrm>
        </p:spPr>
        <p:txBody>
          <a:bodyPr>
            <a:normAutofit fontScale="77500" lnSpcReduction="20000"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Summer – Autumn Menu </a:t>
            </a:r>
          </a:p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Menu Week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EF6B4-C056-1CFE-7F2D-FDC3AEEE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81" y="0"/>
            <a:ext cx="3947400" cy="64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56B06-8417-71A3-A997-59904219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600" y="5700466"/>
            <a:ext cx="2528400" cy="1157534"/>
          </a:xfrm>
          <a:prstGeom prst="rect">
            <a:avLst/>
          </a:prstGeom>
        </p:spPr>
      </p:pic>
      <p:pic>
        <p:nvPicPr>
          <p:cNvPr id="1026" name="Picture 2" descr="Carrot Paper Craft">
            <a:extLst>
              <a:ext uri="{FF2B5EF4-FFF2-40B4-BE49-F238E27FC236}">
                <a16:creationId xmlns:a16="http://schemas.microsoft.com/office/drawing/2014/main" id="{3A3EC509-91CC-2D16-F395-FB109AB4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086">
            <a:off x="452098" y="1878600"/>
            <a:ext cx="3065808" cy="41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C9486D-2FF1-BCFD-D6C4-CAEF71D9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600" y="1679206"/>
            <a:ext cx="2239140" cy="2757810"/>
          </a:xfrm>
          <a:prstGeom prst="rect">
            <a:avLst/>
          </a:prstGeom>
        </p:spPr>
      </p:pic>
      <p:pic>
        <p:nvPicPr>
          <p:cNvPr id="1028" name="Picture 4" descr="Cartoon Strawberry Images – Browse 260,924 Stock Photos, Vectors, and Video  | Adobe Stock">
            <a:extLst>
              <a:ext uri="{FF2B5EF4-FFF2-40B4-BE49-F238E27FC236}">
                <a16:creationId xmlns:a16="http://schemas.microsoft.com/office/drawing/2014/main" id="{4DC202C5-A405-7725-EB5C-0D68FB97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775">
            <a:off x="3784395" y="2837565"/>
            <a:ext cx="1968434" cy="19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3d funny cartoon character with two slices of watermelon in his hands |  Premium AI-generated image">
            <a:extLst>
              <a:ext uri="{FF2B5EF4-FFF2-40B4-BE49-F238E27FC236}">
                <a16:creationId xmlns:a16="http://schemas.microsoft.com/office/drawing/2014/main" id="{35594D39-54A9-E6D6-D767-C75F16B1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24" y="3932708"/>
            <a:ext cx="2239140" cy="22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Chicken &amp; Sweetcorn Meatballs </a:t>
            </a:r>
          </a:p>
          <a:p>
            <a:pPr algn="ctr" rtl="0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 Mild Sweet Potato &amp; Chickpea Curry </a:t>
            </a:r>
          </a:p>
          <a:p>
            <a:pPr marL="0" indent="0" algn="ctr" rtl="0">
              <a:buNone/>
            </a:pPr>
            <a:endParaRPr lang="en-GB" sz="24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Cheese Roll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Monday 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E7C9F-111F-91A0-F7F4-4D99BAB2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91" y="6322728"/>
            <a:ext cx="329129" cy="336666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36AA21F-D083-FEE8-879D-811A3EBF3DE3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5"/>
          <a:srcRect l="3718" r="3718"/>
          <a:stretch/>
        </p:blipFill>
        <p:spPr>
          <a:xfrm>
            <a:off x="842255" y="1811269"/>
            <a:ext cx="2372804" cy="2372804"/>
          </a:xfrm>
        </p:spPr>
      </p:pic>
      <p:pic>
        <p:nvPicPr>
          <p:cNvPr id="4" name="Picture Placeholder 7" descr="A plate of rice and vegetables&#10;&#10;Description automatically generated">
            <a:extLst>
              <a:ext uri="{FF2B5EF4-FFF2-40B4-BE49-F238E27FC236}">
                <a16:creationId xmlns:a16="http://schemas.microsoft.com/office/drawing/2014/main" id="{B52832B7-8668-8B37-28C8-AC24DFADF47F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786"/>
          <a:stretch>
            <a:fillRect/>
          </a:stretch>
        </p:blipFill>
        <p:spPr>
          <a:xfrm>
            <a:off x="3587750" y="1789113"/>
            <a:ext cx="2286000" cy="2286000"/>
          </a:xfrm>
          <a:prstGeom prst="rect">
            <a:avLst/>
          </a:prstGeom>
        </p:spPr>
      </p:pic>
      <p:pic>
        <p:nvPicPr>
          <p:cNvPr id="13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89B325AA-446C-B774-317F-9B30F0E88172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839201" y="1789112"/>
            <a:ext cx="2490787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Beef Bolognese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Breaded Bean &amp; Veg Grill 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8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Ham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Tuesday 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4F809-88DB-0267-D050-553F2F31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01" y="6322728"/>
            <a:ext cx="428800" cy="356581"/>
          </a:xfrm>
          <a:prstGeom prst="rect">
            <a:avLst/>
          </a:prstGeom>
        </p:spPr>
      </p:pic>
      <p:pic>
        <p:nvPicPr>
          <p:cNvPr id="4" name="Picture Placeholder 3" descr="A plate of food with vegetables&#10;&#10;AI-generated content may be incorrect.">
            <a:extLst>
              <a:ext uri="{FF2B5EF4-FFF2-40B4-BE49-F238E27FC236}">
                <a16:creationId xmlns:a16="http://schemas.microsoft.com/office/drawing/2014/main" id="{3BC5BBDB-1E8B-9FB6-1910-CAAC1906031D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53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7FA0B43-60AB-E92B-255B-12BD57F2FA7C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6"/>
          <a:srcRect t="2298" b="2298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50E3C25C-3BB3-8E14-2145-6B0E4FCF7B68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7"/>
          <a:srcRect l="1977" r="1977"/>
          <a:stretch/>
        </p:blipFill>
        <p:spPr>
          <a:xfrm>
            <a:off x="9043988" y="178911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22279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Roast Chicken with Sage &amp; Onion Stuffing &amp; Gravy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Cheese Broccoli &amp; Potato Bake 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Tuna Roll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Wednesday 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EF5EE-D256-C261-11EC-BC7B62644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98" y="6287801"/>
            <a:ext cx="329129" cy="336666"/>
          </a:xfrm>
          <a:prstGeom prst="rect">
            <a:avLst/>
          </a:prstGeom>
        </p:spPr>
      </p:pic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9825BE3A-7BE4-86CE-CB47-41BEA7B283CD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5"/>
          <a:srcRect l="5372" r="5372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10" name="Picture Placeholder 22" descr="A plate of food with a sandwich and vegetables&#10;&#10;Description automatically generated">
            <a:extLst>
              <a:ext uri="{FF2B5EF4-FFF2-40B4-BE49-F238E27FC236}">
                <a16:creationId xmlns:a16="http://schemas.microsoft.com/office/drawing/2014/main" id="{B3EACAD7-FD29-7392-B526-061DBE48FBD5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>
          <a:xfrm>
            <a:off x="9043988" y="1789113"/>
            <a:ext cx="2286000" cy="228600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867A45-A1BC-3058-A30F-9797FCC44970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7"/>
          <a:srcRect l="3668" r="3668"/>
          <a:stretch/>
        </p:blipFill>
        <p:spPr>
          <a:xfrm>
            <a:off x="3588363" y="1788934"/>
            <a:ext cx="2337776" cy="2337776"/>
          </a:xfrm>
        </p:spPr>
      </p:pic>
    </p:spTree>
    <p:extLst>
      <p:ext uri="{BB962C8B-B14F-4D97-AF65-F5344CB8AC3E}">
        <p14:creationId xmlns:p14="http://schemas.microsoft.com/office/powerpoint/2010/main" val="20220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Quorn Hot Dog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 Roasted Veg Lasagne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 Cheese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Thursday 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1DC68D-9C39-AC86-2B9B-95F5CCDE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91" y="6322728"/>
            <a:ext cx="329129" cy="336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461BE-E4CC-9993-D262-4DBA9C3B4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635" y="6247016"/>
            <a:ext cx="329129" cy="336666"/>
          </a:xfrm>
          <a:prstGeom prst="rect">
            <a:avLst/>
          </a:prstGeom>
        </p:spPr>
      </p:pic>
      <p:pic>
        <p:nvPicPr>
          <p:cNvPr id="8" name="Picture Placeholder 7" descr="C:\Users\Toulhat.HEATHLANDS\AppData\Local\Temp\Temp1_wetransfer_images_2023-07-07_1018.zip\Vegetarian Lasagne.jpg">
            <a:extLst>
              <a:ext uri="{FF2B5EF4-FFF2-40B4-BE49-F238E27FC236}">
                <a16:creationId xmlns:a16="http://schemas.microsoft.com/office/drawing/2014/main" id="{C5342105-AD89-F724-C073-7B5013635C8F}"/>
              </a:ext>
            </a:extLst>
          </p:cNvPr>
          <p:cNvPicPr>
            <a:picLocks noGrp="1"/>
          </p:cNvPicPr>
          <p:nvPr>
            <p:ph type="pic" sz="quarter" idx="72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03"/>
          <a:stretch>
            <a:fillRect/>
          </a:stretch>
        </p:blipFill>
        <p:spPr bwMode="auto">
          <a:xfrm>
            <a:off x="3587750" y="178911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Placeholder 12" descr="A plate of food with hot dog and noodles&#10;&#10;Description automatically generated">
            <a:extLst>
              <a:ext uri="{FF2B5EF4-FFF2-40B4-BE49-F238E27FC236}">
                <a16:creationId xmlns:a16="http://schemas.microsoft.com/office/drawing/2014/main" id="{AE21E99F-AF91-BD92-C7A3-DB9947A0740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b="2167"/>
          <a:stretch>
            <a:fillRect/>
          </a:stretch>
        </p:blipFill>
        <p:spPr>
          <a:xfrm>
            <a:off x="842963" y="1811338"/>
            <a:ext cx="2286000" cy="2286000"/>
          </a:xfrm>
          <a:prstGeom prst="rect">
            <a:avLst/>
          </a:prstGeom>
        </p:spPr>
      </p:pic>
      <p:pic>
        <p:nvPicPr>
          <p:cNvPr id="23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AF290F22-9773-F3AE-35BB-EDDC3A8FB9C2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751888" y="1644795"/>
            <a:ext cx="2578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Fish Fillet Fingers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Cheese &amp; Tomato Pizza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4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Egg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FRIDAY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B1513A3-805A-C146-1CCC-6DE349D16D55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4"/>
          <a:srcRect l="319" r="319"/>
          <a:stretch/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47A1FF-1B45-AF3C-F40E-CCE574052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691" y="6322728"/>
            <a:ext cx="329129" cy="336666"/>
          </a:xfrm>
          <a:prstGeom prst="rect">
            <a:avLst/>
          </a:prstGeom>
        </p:spPr>
      </p:pic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A19EE10C-A60F-41E5-C69C-6A6EA75B892E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6"/>
          <a:srcRect l="4412" r="4412"/>
          <a:stretch/>
        </p:blipFill>
        <p:spPr>
          <a:xfrm>
            <a:off x="9043988" y="1789113"/>
            <a:ext cx="2286000" cy="2286000"/>
          </a:xfr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37F4456-B127-5164-6B3F-D8CCCEE701EA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7"/>
          <a:srcRect l="2743" r="2743"/>
          <a:stretch/>
        </p:blipFill>
        <p:spPr>
          <a:xfrm>
            <a:off x="3587750" y="178911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34752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</a:rPr>
              <a:t>Chicken Curry </a:t>
            </a:r>
          </a:p>
          <a:p>
            <a:pPr algn="ctr" rtl="0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Shepherdess Pie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Various Toppings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Tuna Roll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MONDAY</a:t>
            </a:r>
            <a:r>
              <a:rPr lang="en-GB" dirty="0"/>
              <a:t> </a:t>
            </a:r>
          </a:p>
        </p:txBody>
      </p:sp>
      <p:pic>
        <p:nvPicPr>
          <p:cNvPr id="13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2C66F6A4-CBC0-FDF4-EDAB-A15DAF9A3E31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07062" y="1624892"/>
            <a:ext cx="2442455" cy="2442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C3DE9-C192-EF2C-CE30-55C8D7160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47" y="6322728"/>
            <a:ext cx="329129" cy="336666"/>
          </a:xfrm>
          <a:prstGeom prst="rect">
            <a:avLst/>
          </a:prstGeom>
        </p:spPr>
      </p:pic>
      <p:pic>
        <p:nvPicPr>
          <p:cNvPr id="12" name="Picture Placeholder 22" descr="A plate of food with a sandwich and vegetables&#10;&#10;Description automatically generated">
            <a:extLst>
              <a:ext uri="{FF2B5EF4-FFF2-40B4-BE49-F238E27FC236}">
                <a16:creationId xmlns:a16="http://schemas.microsoft.com/office/drawing/2014/main" id="{9434E381-2F51-CDF4-F5DB-9021B6D6569B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>
          <a:xfrm>
            <a:off x="9043988" y="1789113"/>
            <a:ext cx="2286000" cy="2286000"/>
          </a:xfrm>
          <a:prstGeom prst="rect">
            <a:avLst/>
          </a:prstGeom>
        </p:spPr>
      </p:pic>
      <p:pic>
        <p:nvPicPr>
          <p:cNvPr id="6" name="Picture Placeholder 5" descr="A plate of food with vegetables&#10;&#10;Description automatically generated with low confidence">
            <a:extLst>
              <a:ext uri="{FF2B5EF4-FFF2-40B4-BE49-F238E27FC236}">
                <a16:creationId xmlns:a16="http://schemas.microsoft.com/office/drawing/2014/main" id="{EFFB9F08-BA5F-21AA-4440-3800150A98B0}"/>
              </a:ext>
            </a:extLst>
          </p:cNvPr>
          <p:cNvPicPr>
            <a:picLocks noGrp="1"/>
          </p:cNvPicPr>
          <p:nvPr>
            <p:ph type="pic" sz="quarter" idx="7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b="3092"/>
          <a:stretch>
            <a:fillRect/>
          </a:stretch>
        </p:blipFill>
        <p:spPr>
          <a:xfrm>
            <a:off x="842963" y="1789113"/>
            <a:ext cx="2509838" cy="2308225"/>
          </a:xfrm>
          <a:prstGeom prst="ellipse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8CDB4F-03C7-C23A-8F3E-372F96AE9A0E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7"/>
          <a:srcRect l="1231" r="1231"/>
          <a:stretch/>
        </p:blipFill>
        <p:spPr/>
      </p:pic>
    </p:spTree>
    <p:extLst>
      <p:ext uri="{BB962C8B-B14F-4D97-AF65-F5344CB8AC3E}">
        <p14:creationId xmlns:p14="http://schemas.microsoft.com/office/powerpoint/2010/main" val="38350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Quorn Burger in Bun </a:t>
            </a:r>
          </a:p>
          <a:p>
            <a:pPr algn="ctr" rtl="0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Lentil Bake  </a:t>
            </a:r>
          </a:p>
          <a:p>
            <a:pPr marL="0" indent="0" algn="ctr" rtl="0">
              <a:buNone/>
            </a:pPr>
            <a:endParaRPr lang="en-GB" sz="24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Cheese Roll  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tUESDAY</a:t>
            </a:r>
            <a:r>
              <a:rPr lang="en-GB" dirty="0"/>
              <a:t> </a:t>
            </a:r>
          </a:p>
        </p:txBody>
      </p:sp>
      <p:pic>
        <p:nvPicPr>
          <p:cNvPr id="22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CBF4D6A6-8BBB-A824-AF43-373632C9F1B6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66227-26AA-FDD8-DEB2-1DA57354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609" y="6017204"/>
            <a:ext cx="412691" cy="422142"/>
          </a:xfrm>
          <a:prstGeom prst="rect">
            <a:avLst/>
          </a:prstGeom>
        </p:spPr>
      </p:pic>
      <p:pic>
        <p:nvPicPr>
          <p:cNvPr id="4" name="Picture 3" descr="Vegan Symbol Images – Browse 323,371 Stock Photos, Vectors ...">
            <a:extLst>
              <a:ext uri="{FF2B5EF4-FFF2-40B4-BE49-F238E27FC236}">
                <a16:creationId xmlns:a16="http://schemas.microsoft.com/office/drawing/2014/main" id="{523F91E3-C6D1-7ADB-68B9-8986237B0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6072448"/>
            <a:ext cx="511234" cy="51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B3717824-ACA4-AB72-3AFC-B196968C0C33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6"/>
          <a:srcRect l="7562" r="7562"/>
          <a:stretch/>
        </p:blipFill>
        <p:spPr>
          <a:xfrm>
            <a:off x="685800" y="1654175"/>
            <a:ext cx="2511063" cy="2511063"/>
          </a:xfrm>
        </p:spPr>
      </p:pic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C52EA316-CF55-E198-1CEB-F874C3A023D7}"/>
              </a:ext>
            </a:extLst>
          </p:cNvPr>
          <p:cNvPicPr>
            <a:picLocks noGrp="1"/>
          </p:cNvPicPr>
          <p:nvPr>
            <p:ph type="pic" sz="quarter" idx="7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672"/>
          <a:stretch>
            <a:fillRect/>
          </a:stretch>
        </p:blipFill>
        <p:spPr bwMode="auto">
          <a:xfrm>
            <a:off x="3587749" y="1789113"/>
            <a:ext cx="2432051" cy="25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BC7E907D-D584-9244-3BD3-268944211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724901" y="1722075"/>
            <a:ext cx="2578100" cy="25781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0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55F3A16F-BAFE-5D95-BCD4-7BBFCDC1880C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820113" y="1702988"/>
            <a:ext cx="2616274" cy="26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 Roast Chicken with Sage &amp; Onion Stuffing &amp; Gravy </a:t>
            </a:r>
          </a:p>
          <a:p>
            <a:pPr algn="ctr" rtl="0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Cheesy Spring Vegetable &amp; Potato Bake </a:t>
            </a:r>
          </a:p>
          <a:p>
            <a:pPr marL="0" indent="0" algn="ctr" rtl="0">
              <a:buNone/>
            </a:pPr>
            <a:endParaRPr lang="en-GB" sz="24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Ham Roll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  <a:p>
            <a:pPr algn="ctr" rtl="0"/>
            <a:endParaRPr lang="en-GB" sz="32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WEDNESDAY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E7ECAE49-4911-8C93-BB92-0447D702FC7B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664F8-BC84-9E81-C05D-0FC694612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98" y="6519225"/>
            <a:ext cx="329129" cy="336666"/>
          </a:xfrm>
          <a:prstGeom prst="rect">
            <a:avLst/>
          </a:prstGeom>
        </p:spPr>
      </p:pic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124E335B-4887-E97C-BADF-E841A204F533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5"/>
          <a:srcRect l="5372" r="5372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4" name="Picture Placeholder 3" descr="A plate of food with vegetables&#10;&#10;Description automatically generated">
            <a:extLst>
              <a:ext uri="{FF2B5EF4-FFF2-40B4-BE49-F238E27FC236}">
                <a16:creationId xmlns:a16="http://schemas.microsoft.com/office/drawing/2014/main" id="{71173DF8-D133-2DDD-FC88-ADF7FEAC0125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>
            <a:fillRect/>
          </a:stretch>
        </p:blipFill>
        <p:spPr>
          <a:xfrm>
            <a:off x="3587750" y="1789113"/>
            <a:ext cx="2286000" cy="2286000"/>
          </a:xfrm>
          <a:prstGeom prst="rect">
            <a:avLst/>
          </a:prstGeom>
        </p:spPr>
      </p:pic>
      <p:pic>
        <p:nvPicPr>
          <p:cNvPr id="12" name="Picture Placeholder 22">
            <a:extLst>
              <a:ext uri="{FF2B5EF4-FFF2-40B4-BE49-F238E27FC236}">
                <a16:creationId xmlns:a16="http://schemas.microsoft.com/office/drawing/2014/main" id="{962C7844-3F54-C97F-A070-170CFC818B92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7"/>
          <a:srcRect l="3217" r="3217"/>
          <a:stretch/>
        </p:blipFill>
        <p:spPr>
          <a:xfrm>
            <a:off x="9043988" y="178911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6238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Pork Sausages with Gravy  </a:t>
            </a:r>
          </a:p>
          <a:p>
            <a:pPr algn="ctr" rtl="0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Veggie Sausages </a:t>
            </a:r>
            <a:endParaRPr lang="en-GB" sz="2400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Cheese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2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THURSDAY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FEEB2266-4728-951E-FC08-782DA89108C9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661468-A626-5599-1A32-FCFD2572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91" y="6247016"/>
            <a:ext cx="329129" cy="336666"/>
          </a:xfrm>
          <a:prstGeom prst="rect">
            <a:avLst/>
          </a:prstGeom>
        </p:spPr>
      </p:pic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0F4B83C-3685-E73E-A94E-4C8F3BDA820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5"/>
          <a:srcRect l="4814" r="4814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6138E48-6D48-4195-3271-6E66144B3D09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6"/>
          <a:srcRect l="1973" r="1973"/>
          <a:stretch/>
        </p:blipFill>
        <p:spPr>
          <a:xfrm>
            <a:off x="3587750" y="1789113"/>
            <a:ext cx="2286000" cy="2286000"/>
          </a:xfrm>
        </p:spPr>
      </p:pic>
      <p:pic>
        <p:nvPicPr>
          <p:cNvPr id="9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8C403126-8C33-3C54-287F-3C52463F80FE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839201" y="1584326"/>
            <a:ext cx="2490787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Battered Fish Fillet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Cheese &amp; Tomato Pizza 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Egg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FRIDAY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ABE73E6-9274-F533-73E2-193C8DDD2AF1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4"/>
          <a:srcRect l="1124" r="1124"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D7E755E-F920-CC80-CAD3-E1837E366C20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 rotWithShape="1">
          <a:blip r:embed="rId5"/>
          <a:srcRect l="2743" r="2743"/>
          <a:stretch/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C52890C-F4A8-0BDF-C9F6-0E10ABC41682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6"/>
          <a:srcRect l="1948" r="1948"/>
          <a:stretch/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4DD35A-5ACF-1497-7B19-F71FC4A56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691" y="6247016"/>
            <a:ext cx="329129" cy="3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FA20-BA1A-2DA6-F604-A633BE3F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7ED488-F036-2C86-9F90-DC17E624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766"/>
            <a:ext cx="9144000" cy="2028800"/>
          </a:xfrm>
        </p:spPr>
        <p:txBody>
          <a:bodyPr>
            <a:normAutofit fontScale="77500" lnSpcReduction="20000"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Summer – Autumn Menu </a:t>
            </a:r>
          </a:p>
          <a:p>
            <a:r>
              <a:rPr lang="en-GB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Menu Week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1D337-CF18-44EB-5EFE-3DCBE505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81" y="0"/>
            <a:ext cx="3947400" cy="64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7ADF6-4C62-EE76-27AC-41AD597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600" y="5700466"/>
            <a:ext cx="2528400" cy="1157534"/>
          </a:xfrm>
          <a:prstGeom prst="rect">
            <a:avLst/>
          </a:prstGeom>
        </p:spPr>
      </p:pic>
      <p:pic>
        <p:nvPicPr>
          <p:cNvPr id="1026" name="Picture 2" descr="Carrot Paper Craft">
            <a:extLst>
              <a:ext uri="{FF2B5EF4-FFF2-40B4-BE49-F238E27FC236}">
                <a16:creationId xmlns:a16="http://schemas.microsoft.com/office/drawing/2014/main" id="{7D592AE8-E537-9A54-9DD5-24C14CC5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086">
            <a:off x="452098" y="1878600"/>
            <a:ext cx="3065808" cy="41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360C8-D23D-96CB-34B0-EEDD0CBD1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600" y="1679206"/>
            <a:ext cx="2239140" cy="2757810"/>
          </a:xfrm>
          <a:prstGeom prst="rect">
            <a:avLst/>
          </a:prstGeom>
        </p:spPr>
      </p:pic>
      <p:pic>
        <p:nvPicPr>
          <p:cNvPr id="1028" name="Picture 4" descr="Cartoon Strawberry Images – Browse 260,924 Stock Photos, Vectors, and Video  | Adobe Stock">
            <a:extLst>
              <a:ext uri="{FF2B5EF4-FFF2-40B4-BE49-F238E27FC236}">
                <a16:creationId xmlns:a16="http://schemas.microsoft.com/office/drawing/2014/main" id="{3CEBD7EE-DEF4-9D2B-0AE5-C837462B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775">
            <a:off x="3784395" y="2837565"/>
            <a:ext cx="1968434" cy="19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3d funny cartoon character with two slices of watermelon in his hands |  Premium AI-generated image">
            <a:extLst>
              <a:ext uri="{FF2B5EF4-FFF2-40B4-BE49-F238E27FC236}">
                <a16:creationId xmlns:a16="http://schemas.microsoft.com/office/drawing/2014/main" id="{B26CB61A-5575-2AFE-6D0F-7B327BD3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24" y="3932708"/>
            <a:ext cx="2239140" cy="22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Cheese Pinwheel </a:t>
            </a:r>
          </a:p>
          <a:p>
            <a:pPr algn="ctr" rtl="0"/>
            <a:endParaRPr lang="en-GB" sz="24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Mild Mexican Bean Chilli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8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Cheese Roll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Monday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22C38-C01E-448B-1D8B-3692D09FF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26" y="6357336"/>
            <a:ext cx="329129" cy="336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E9D79E-DE53-28D5-258F-205B08BAA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277" y="6365616"/>
            <a:ext cx="428800" cy="356581"/>
          </a:xfrm>
          <a:prstGeom prst="rect">
            <a:avLst/>
          </a:prstGeom>
        </p:spPr>
      </p:pic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B65E7EE0-2F11-ADF3-FA6B-C03AFADC2374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6"/>
          <a:srcRect l="4592" r="4592"/>
          <a:stretch/>
        </p:blipFill>
        <p:spPr>
          <a:xfrm>
            <a:off x="842963" y="1811338"/>
            <a:ext cx="2286000" cy="2286000"/>
          </a:xfrm>
        </p:spPr>
      </p:pic>
      <p:pic>
        <p:nvPicPr>
          <p:cNvPr id="6" name="Picture Placeholder 5" descr="A plate of food on a white surface&#10;&#10;AI-generated content may be incorrect.">
            <a:extLst>
              <a:ext uri="{FF2B5EF4-FFF2-40B4-BE49-F238E27FC236}">
                <a16:creationId xmlns:a16="http://schemas.microsoft.com/office/drawing/2014/main" id="{CF73353D-C1A4-7B82-DC0A-515E0CA7E1DC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981"/>
          <a:stretch>
            <a:fillRect/>
          </a:stretch>
        </p:blipFill>
        <p:spPr>
          <a:xfrm>
            <a:off x="3588363" y="1788934"/>
            <a:ext cx="2469030" cy="2469030"/>
          </a:xfrm>
          <a:prstGeom prst="rect">
            <a:avLst/>
          </a:prstGeom>
        </p:spPr>
      </p:pic>
      <p:pic>
        <p:nvPicPr>
          <p:cNvPr id="10" name="Picture Placeholder 3" descr="A plate of food with a sandwich and vegetables&#10;&#10;AI-generated content may be incorrect.">
            <a:extLst>
              <a:ext uri="{FF2B5EF4-FFF2-40B4-BE49-F238E27FC236}">
                <a16:creationId xmlns:a16="http://schemas.microsoft.com/office/drawing/2014/main" id="{9CC3322B-935C-BAAF-D8B0-E0075F3F32AC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>
          <a:xfrm>
            <a:off x="8724901" y="1811338"/>
            <a:ext cx="2469030" cy="24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FA03857-05CB-FC41-B2CE-1C159D3B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536566"/>
            <a:ext cx="2552700" cy="1321434"/>
          </a:xfrm>
        </p:spPr>
        <p:txBody>
          <a:bodyPr rtlCol="0"/>
          <a:lstStyle/>
          <a:p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 Chicken Pie </a:t>
            </a:r>
          </a:p>
          <a:p>
            <a:pPr algn="ctr" rtl="0"/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</a:rPr>
              <a:t>With Gravy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44CAF-8D02-9440-96A9-73566C7DEC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1" y="5536566"/>
            <a:ext cx="26670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B050"/>
                </a:solidFill>
                <a:latin typeface="Abadi" panose="020B0604020104020204" pitchFamily="34" charset="0"/>
              </a:rPr>
              <a:t>Roasted Summer Veg Pasta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1DBE6-5038-AF47-8791-D976FCB7D7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1" y="5536566"/>
            <a:ext cx="2628900" cy="132143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Jacket Potato </a:t>
            </a:r>
          </a:p>
          <a:p>
            <a:pPr marL="0" indent="0" algn="ctr" rtl="0">
              <a:buNone/>
            </a:pPr>
            <a:r>
              <a:rPr lang="en-GB" sz="1600" b="1" dirty="0">
                <a:solidFill>
                  <a:srgbClr val="0070C0"/>
                </a:solidFill>
                <a:latin typeface="Abadi" panose="020B0604020104020204" pitchFamily="34" charset="0"/>
              </a:rPr>
              <a:t>Various Toppings </a:t>
            </a:r>
          </a:p>
          <a:p>
            <a:pPr marL="0" indent="0" algn="ctr" rtl="0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D5BF-2876-4C59-A200-5FF676B9D6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39201" y="5536566"/>
            <a:ext cx="2590799" cy="132835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2400" b="1" dirty="0">
                <a:solidFill>
                  <a:srgbClr val="FFFF00"/>
                </a:solidFill>
                <a:latin typeface="Abadi" panose="020B0604020104020204" pitchFamily="34" charset="0"/>
              </a:rPr>
              <a:t>Ham Roll 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E5DB33-959B-447C-9A59-74232A8F4171}"/>
              </a:ext>
            </a:extLst>
          </p:cNvPr>
          <p:cNvSpPr txBox="1">
            <a:spLocks/>
          </p:cNvSpPr>
          <p:nvPr/>
        </p:nvSpPr>
        <p:spPr>
          <a:xfrm>
            <a:off x="762000" y="4857229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0000"/>
                </a:solidFill>
                <a:latin typeface="Abadi" panose="020B0604020104020204" pitchFamily="34" charset="0"/>
              </a:rPr>
              <a:t>RED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3492500" y="4857229"/>
            <a:ext cx="24384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GREEN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 Hand" panose="03070502030502020204" pitchFamily="66" charset="0"/>
              </a:rPr>
              <a:t> 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62611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0070C0"/>
                </a:solidFill>
                <a:latin typeface="Abadi" panose="020B0604020104020204" pitchFamily="34" charset="0"/>
              </a:rPr>
              <a:t>BLUE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8839200" y="4857229"/>
            <a:ext cx="25781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</a:rPr>
              <a:t>YELLOW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/>
          <a:lstStyle/>
          <a:p>
            <a:pPr rtl="0"/>
            <a:r>
              <a:rPr lang="en-GB" b="1" dirty="0">
                <a:latin typeface="Abadi" panose="020B0604020202020204" pitchFamily="34" charset="0"/>
              </a:rPr>
              <a:t>Tuesday </a:t>
            </a:r>
            <a:r>
              <a:rPr lang="en-GB" dirty="0"/>
              <a:t> </a:t>
            </a:r>
          </a:p>
        </p:txBody>
      </p:sp>
      <p:pic>
        <p:nvPicPr>
          <p:cNvPr id="5" name="Picture Placeholder 12" descr="A plate of food on a white background&#10;&#10;Description automatically generated">
            <a:extLst>
              <a:ext uri="{FF2B5EF4-FFF2-40B4-BE49-F238E27FC236}">
                <a16:creationId xmlns:a16="http://schemas.microsoft.com/office/drawing/2014/main" id="{A6801B60-8C00-BF65-19E1-E89AEE5B0C73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694"/>
          <a:stretch>
            <a:fillRect/>
          </a:stretch>
        </p:blipFill>
        <p:spPr>
          <a:xfrm>
            <a:off x="6265863" y="1811338"/>
            <a:ext cx="2286000" cy="228600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5E6DB62-32F7-C971-CF31-FE130D5C3048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4"/>
          <a:srcRect l="1977" r="1977"/>
          <a:stretch/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F97D6-2CFC-306D-826D-D6E2FC51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621" y="6415349"/>
            <a:ext cx="329129" cy="336666"/>
          </a:xfrm>
          <a:prstGeom prst="rect">
            <a:avLst/>
          </a:prstGeom>
        </p:spPr>
      </p:pic>
      <p:pic>
        <p:nvPicPr>
          <p:cNvPr id="2" name="Picture Placeholder 4" descr="A plate of food with vegetables&#10;&#10;Description automatically generated">
            <a:extLst>
              <a:ext uri="{FF2B5EF4-FFF2-40B4-BE49-F238E27FC236}">
                <a16:creationId xmlns:a16="http://schemas.microsoft.com/office/drawing/2014/main" id="{7A65E20F-4C08-019F-DDA5-B0876B458B76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 b="2618"/>
          <a:stretch>
            <a:fillRect/>
          </a:stretch>
        </p:blipFill>
        <p:spPr>
          <a:xfrm>
            <a:off x="842963" y="1811338"/>
            <a:ext cx="2286000" cy="2286000"/>
          </a:xfrm>
          <a:prstGeom prst="rect">
            <a:avLst/>
          </a:prstGeom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02E62DF0-7ABA-6D4E-4E20-28E4C4007E34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7"/>
          <a:srcRect l="2077" r="2077"/>
          <a:stretch/>
        </p:blipFill>
        <p:spPr>
          <a:xfrm>
            <a:off x="3587750" y="178911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16287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16979"/>
      </a:dk2>
      <a:lt2>
        <a:srgbClr val="DEE3E2"/>
      </a:lt2>
      <a:accent1>
        <a:srgbClr val="374144"/>
      </a:accent1>
      <a:accent2>
        <a:srgbClr val="D4DBDF"/>
      </a:accent2>
      <a:accent3>
        <a:srgbClr val="18B0B0"/>
      </a:accent3>
      <a:accent4>
        <a:srgbClr val="D7D8D7"/>
      </a:accent4>
      <a:accent5>
        <a:srgbClr val="000000"/>
      </a:accent5>
      <a:accent6>
        <a:srgbClr val="919191"/>
      </a:accent6>
      <a:hlink>
        <a:srgbClr val="18B0B0"/>
      </a:hlink>
      <a:folHlink>
        <a:srgbClr val="374144"/>
      </a:folHlink>
    </a:clrScheme>
    <a:fontScheme name="Custom 63">
      <a:majorFont>
        <a:latin typeface="The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943464_TF11893356_Win32" id="{958CFF43-9CCD-4E43-9F49-B91457A22BB3}" vid="{6506CA25-17F7-4919-A109-5A85A5AE40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09495-4AE9-4E9C-BDA5-3DB8B6CD5E19}">
  <ds:schemaRefs>
    <ds:schemaRef ds:uri="http://purl.org/dc/terms/"/>
    <ds:schemaRef ds:uri="16c05727-aa75-4e4a-9b5f-8a80a1165891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381758-CF4E-40EC-BD92-3FC54075C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C6F0E-3D0F-466E-988A-301D00017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photo timeline</Template>
  <TotalTime>595</TotalTime>
  <Words>325</Words>
  <Application>Microsoft Office PowerPoint</Application>
  <PresentationFormat>Widescreen</PresentationFormat>
  <Paragraphs>173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</vt:lpstr>
      <vt:lpstr>Arial</vt:lpstr>
      <vt:lpstr>Arial Rounded MT Bold</vt:lpstr>
      <vt:lpstr>Avenir Next LT Pro</vt:lpstr>
      <vt:lpstr>Calibri</vt:lpstr>
      <vt:lpstr>The Hand</vt:lpstr>
      <vt:lpstr>The Hand Black</vt:lpstr>
      <vt:lpstr>Office Theme</vt:lpstr>
      <vt:lpstr>PowerPoint Presentation</vt:lpstr>
      <vt:lpstr>MONDAY </vt:lpstr>
      <vt:lpstr>tUESDAY </vt:lpstr>
      <vt:lpstr>WEDNESDAY  </vt:lpstr>
      <vt:lpstr>THURSDAY  </vt:lpstr>
      <vt:lpstr>FRIDAY  </vt:lpstr>
      <vt:lpstr>PowerPoint Presentation</vt:lpstr>
      <vt:lpstr>Monday  </vt:lpstr>
      <vt:lpstr>Tuesday  </vt:lpstr>
      <vt:lpstr>Wednesday  </vt:lpstr>
      <vt:lpstr>Thursday </vt:lpstr>
      <vt:lpstr>FRIDAY  </vt:lpstr>
      <vt:lpstr>PowerPoint Presentation</vt:lpstr>
      <vt:lpstr>Monday   </vt:lpstr>
      <vt:lpstr>Tuesday   </vt:lpstr>
      <vt:lpstr>Wednesday   </vt:lpstr>
      <vt:lpstr>Thursday   </vt:lpstr>
      <vt:lpstr>FRIDAY  </vt:lpstr>
    </vt:vector>
  </TitlesOfParts>
  <Company>Heathlands School for Deaf Children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Touria Oulhat</dc:creator>
  <cp:lastModifiedBy>Touria Oulhat</cp:lastModifiedBy>
  <cp:revision>27</cp:revision>
  <cp:lastPrinted>2025-02-26T12:11:37Z</cp:lastPrinted>
  <dcterms:created xsi:type="dcterms:W3CDTF">2024-10-04T10:05:06Z</dcterms:created>
  <dcterms:modified xsi:type="dcterms:W3CDTF">2025-06-02T10:39:34Z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